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3012436674" initials="3" lastIdx="1" clrIdx="0">
    <p:extLst>
      <p:ext uri="{19B8F6BF-5375-455C-9EA6-DF929625EA0E}">
        <p15:presenceInfo xmlns:p15="http://schemas.microsoft.com/office/powerpoint/2012/main" userId="891bd025f749aa6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commentAuthors" Target="commentAuthor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ableStyles" Target="tableStyles.xml" /><Relationship Id="rId5" Type="http://schemas.openxmlformats.org/officeDocument/2006/relationships/slide" Target="slides/slide4.xml" /><Relationship Id="rId10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MX" dirty="0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 dirty="0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MX" dirty="0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MX" dirty="0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 dirty="0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MX" dirty="0"/>
              <a:t>Haz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 dirty="0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MX" dirty="0"/>
              <a:t>Haz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 dirty="0"/>
              <a:t>Editar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 dirty="0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MX" dirty="0"/>
              <a:t>Haz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 dirty="0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MX" dirty="0"/>
              <a:t>Haz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 dirty="0"/>
              <a:t>Editar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 dirty="0"/>
              <a:t>Editar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 dirty="0"/>
              <a:t>Editar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 dirty="0"/>
              <a:t>Editar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 dirty="0"/>
              <a:t>Editar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 dirty="0"/>
              <a:t>Editar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MX" dirty="0"/>
              <a:t>Haz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 dirty="0"/>
              <a:t>Editar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MX" dirty="0"/>
              <a:t>Haz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 dirty="0"/>
              <a:t>Editar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 dirty="0"/>
              <a:t>Editar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MX" dirty="0"/>
              <a:t>Haz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 dirty="0"/>
              <a:t>Editar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 dirty="0"/>
              <a:t>Editar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MX" dirty="0"/>
              <a:t>Haz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 dirty="0"/>
              <a:t>Editar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MX" dirty="0"/>
              <a:t>Editar los estilos de texto del patrón</a:t>
            </a:r>
          </a:p>
          <a:p>
            <a:pPr lvl="1"/>
            <a:r>
              <a:rPr lang="es-MX" dirty="0"/>
              <a:t>Segundo nivel</a:t>
            </a:r>
          </a:p>
          <a:p>
            <a:pPr lvl="2"/>
            <a:r>
              <a:rPr lang="es-MX" dirty="0"/>
              <a:t>Tercer nivel</a:t>
            </a:r>
          </a:p>
          <a:p>
            <a:pPr lvl="3"/>
            <a:r>
              <a:rPr lang="es-MX" dirty="0"/>
              <a:t>Cuarto nivel</a:t>
            </a:r>
          </a:p>
          <a:p>
            <a:pPr lvl="4"/>
            <a:r>
              <a:rPr lang="es-MX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MX" dirty="0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MX" dirty="0"/>
              <a:t>Editar los estilos de texto del patrón</a:t>
            </a:r>
          </a:p>
          <a:p>
            <a:pPr lvl="1"/>
            <a:r>
              <a:rPr lang="es-MX" dirty="0"/>
              <a:t>Segundo nivel</a:t>
            </a:r>
          </a:p>
          <a:p>
            <a:pPr lvl="2"/>
            <a:r>
              <a:rPr lang="es-MX" dirty="0"/>
              <a:t>Tercer nivel</a:t>
            </a:r>
          </a:p>
          <a:p>
            <a:pPr lvl="3"/>
            <a:r>
              <a:rPr lang="es-MX" dirty="0"/>
              <a:t>Cuarto nivel</a:t>
            </a:r>
          </a:p>
          <a:p>
            <a:pPr lvl="4"/>
            <a:r>
              <a:rPr lang="es-MX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 dirty="0"/>
              <a:t>Editar los estilos de texto del patrón</a:t>
            </a:r>
          </a:p>
          <a:p>
            <a:pPr lvl="1"/>
            <a:r>
              <a:rPr lang="es-MX" dirty="0"/>
              <a:t>Segundo nivel</a:t>
            </a:r>
          </a:p>
          <a:p>
            <a:pPr lvl="2"/>
            <a:r>
              <a:rPr lang="es-MX" dirty="0"/>
              <a:t>Tercer nivel</a:t>
            </a:r>
          </a:p>
          <a:p>
            <a:pPr lvl="3"/>
            <a:r>
              <a:rPr lang="es-MX" dirty="0"/>
              <a:t>Cuarto nivel</a:t>
            </a:r>
          </a:p>
          <a:p>
            <a:pPr lvl="4"/>
            <a:r>
              <a:rPr lang="es-MX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MX" dirty="0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 dirty="0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MX" dirty="0"/>
              <a:t>Editar los estilos de texto del patrón</a:t>
            </a:r>
          </a:p>
          <a:p>
            <a:pPr lvl="1"/>
            <a:r>
              <a:rPr lang="es-MX" dirty="0"/>
              <a:t>Segundo nivel</a:t>
            </a:r>
          </a:p>
          <a:p>
            <a:pPr lvl="2"/>
            <a:r>
              <a:rPr lang="es-MX" dirty="0"/>
              <a:t>Tercer nivel</a:t>
            </a:r>
          </a:p>
          <a:p>
            <a:pPr lvl="3"/>
            <a:r>
              <a:rPr lang="es-MX" dirty="0"/>
              <a:t>Cuarto nivel</a:t>
            </a:r>
          </a:p>
          <a:p>
            <a:pPr lvl="4"/>
            <a:r>
              <a:rPr lang="es-MX" dirty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MX" dirty="0"/>
              <a:t>Editar los estilos de texto del patrón</a:t>
            </a:r>
          </a:p>
          <a:p>
            <a:pPr lvl="1"/>
            <a:r>
              <a:rPr lang="es-MX" dirty="0"/>
              <a:t>Segundo nivel</a:t>
            </a:r>
          </a:p>
          <a:p>
            <a:pPr lvl="2"/>
            <a:r>
              <a:rPr lang="es-MX" dirty="0"/>
              <a:t>Tercer nivel</a:t>
            </a:r>
          </a:p>
          <a:p>
            <a:pPr lvl="3"/>
            <a:r>
              <a:rPr lang="es-MX" dirty="0"/>
              <a:t>Cuarto nivel</a:t>
            </a:r>
          </a:p>
          <a:p>
            <a:pPr lvl="4"/>
            <a:r>
              <a:rPr lang="es-MX" dirty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MX" dirty="0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 dirty="0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MX" dirty="0"/>
              <a:t>Editar los estilos de texto del patrón</a:t>
            </a:r>
          </a:p>
          <a:p>
            <a:pPr lvl="1"/>
            <a:r>
              <a:rPr lang="es-MX" dirty="0"/>
              <a:t>Segundo nivel</a:t>
            </a:r>
          </a:p>
          <a:p>
            <a:pPr lvl="2"/>
            <a:r>
              <a:rPr lang="es-MX" dirty="0"/>
              <a:t>Tercer nivel</a:t>
            </a:r>
          </a:p>
          <a:p>
            <a:pPr lvl="3"/>
            <a:r>
              <a:rPr lang="es-MX" dirty="0"/>
              <a:t>Cuarto nivel</a:t>
            </a:r>
          </a:p>
          <a:p>
            <a:pPr lvl="4"/>
            <a:r>
              <a:rPr lang="es-MX" dirty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 dirty="0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MX" dirty="0"/>
              <a:t>Editar los estilos de texto del patrón</a:t>
            </a:r>
          </a:p>
          <a:p>
            <a:pPr lvl="1"/>
            <a:r>
              <a:rPr lang="es-MX" dirty="0"/>
              <a:t>Segundo nivel</a:t>
            </a:r>
          </a:p>
          <a:p>
            <a:pPr lvl="2"/>
            <a:r>
              <a:rPr lang="es-MX" dirty="0"/>
              <a:t>Tercer nivel</a:t>
            </a:r>
          </a:p>
          <a:p>
            <a:pPr lvl="3"/>
            <a:r>
              <a:rPr lang="es-MX" dirty="0"/>
              <a:t>Cuarto nivel</a:t>
            </a:r>
          </a:p>
          <a:p>
            <a:pPr lvl="4"/>
            <a:r>
              <a:rPr lang="es-MX" dirty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 dirty="0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MX" dirty="0"/>
              <a:t>Editar los estilos de texto del patrón</a:t>
            </a:r>
          </a:p>
          <a:p>
            <a:pPr lvl="1"/>
            <a:r>
              <a:rPr lang="es-MX" dirty="0"/>
              <a:t>Segundo nivel</a:t>
            </a:r>
          </a:p>
          <a:p>
            <a:pPr lvl="2"/>
            <a:r>
              <a:rPr lang="es-MX" dirty="0"/>
              <a:t>Tercer nivel</a:t>
            </a:r>
          </a:p>
          <a:p>
            <a:pPr lvl="3"/>
            <a:r>
              <a:rPr lang="es-MX" dirty="0"/>
              <a:t>Cuarto nivel</a:t>
            </a:r>
          </a:p>
          <a:p>
            <a:pPr lvl="4"/>
            <a:r>
              <a:rPr lang="es-MX" dirty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 dirty="0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 dirty="0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MX" dirty="0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 dirty="0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2.pn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 dirty="0"/>
              <a:t>Editar los estilos de texto del patrón</a:t>
            </a:r>
          </a:p>
          <a:p>
            <a:pPr lvl="1"/>
            <a:r>
              <a:rPr lang="es-MX" dirty="0"/>
              <a:t>Segundo nivel</a:t>
            </a:r>
          </a:p>
          <a:p>
            <a:pPr lvl="2"/>
            <a:r>
              <a:rPr lang="es-MX" dirty="0"/>
              <a:t>Tercer nivel</a:t>
            </a:r>
          </a:p>
          <a:p>
            <a:pPr lvl="3"/>
            <a:r>
              <a:rPr lang="es-MX" dirty="0"/>
              <a:t>Cuarto nivel</a:t>
            </a:r>
          </a:p>
          <a:p>
            <a:pPr lvl="4"/>
            <a:r>
              <a:rPr lang="es-MX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1F4B8A-750E-8946-9B4D-B15B4C4087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/>
              <a:t>Mi jardin infantil</a:t>
            </a:r>
            <a:endParaRPr lang="es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919FF78-9839-ED40-A477-A1D8F8A51F3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/>
              <a:t>Deybis cecilia padilla pacheco</a:t>
            </a:r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63621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F33C90-AD64-8D40-9D31-602A3D7BF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Objetivos</a:t>
            </a:r>
            <a:endParaRPr lang="es-US"/>
          </a:p>
        </p:txBody>
      </p:sp>
      <p:pic>
        <p:nvPicPr>
          <p:cNvPr id="4" name="Imagen 4">
            <a:extLst>
              <a:ext uri="{FF2B5EF4-FFF2-40B4-BE49-F238E27FC236}">
                <a16:creationId xmlns:a16="http://schemas.microsoft.com/office/drawing/2014/main" id="{0E4FDAB0-3B2E-074F-A286-2A5F230A25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704261" y="3996998"/>
            <a:ext cx="2343150" cy="1952625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F1BDFAB4-7237-3148-A60F-89873E766705}"/>
              </a:ext>
            </a:extLst>
          </p:cNvPr>
          <p:cNvSpPr txBox="1"/>
          <p:nvPr/>
        </p:nvSpPr>
        <p:spPr>
          <a:xfrm>
            <a:off x="621456" y="1920489"/>
            <a:ext cx="893408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ES" sz="3600"/>
              <a:t>Identificar el jardin escolar como mi segundo hogar.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ES" sz="3600"/>
              <a:t>Preparar a los niños y niñas para interactuar en pequeños grupos y expresar sus sentimientos.</a:t>
            </a:r>
          </a:p>
        </p:txBody>
      </p:sp>
    </p:spTree>
    <p:extLst>
      <p:ext uri="{BB962C8B-B14F-4D97-AF65-F5344CB8AC3E}">
        <p14:creationId xmlns:p14="http://schemas.microsoft.com/office/powerpoint/2010/main" val="895827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68431B-AE4F-6042-9D17-F0DB2D9B3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Contenido</a:t>
            </a:r>
            <a:endParaRPr lang="es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8FD18DA-E324-394C-87C7-D1AE811D4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097088"/>
            <a:ext cx="9905999" cy="3694113"/>
          </a:xfrm>
        </p:spPr>
        <p:txBody>
          <a:bodyPr>
            <a:normAutofit/>
          </a:bodyPr>
          <a:lstStyle/>
          <a:p>
            <a:r>
              <a:rPr lang="es-ES"/>
              <a:t>Mi jardin infantil</a:t>
            </a:r>
          </a:p>
          <a:p>
            <a:r>
              <a:rPr lang="es-ES"/>
              <a:t>Dependencias del jardin </a:t>
            </a:r>
          </a:p>
          <a:p>
            <a:r>
              <a:rPr lang="es-ES"/>
              <a:t>Mi profesora y compañeros</a:t>
            </a:r>
          </a:p>
          <a:p>
            <a:r>
              <a:rPr lang="es-ES"/>
              <a:t>Actividades que realizo en el jardin</a:t>
            </a:r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16660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4435A6-93D0-E244-8DFA-F7847382C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Actividades de aprendizaje </a:t>
            </a:r>
            <a:endParaRPr lang="es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3BC863-A2A5-DE4D-8B46-4EC9D9251B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Coloreo el dibujo de mi jardin infantil</a:t>
            </a:r>
          </a:p>
          <a:p>
            <a:r>
              <a:rPr lang="es-ES"/>
              <a:t>Pego una foto de mis profesoras y compañeros</a:t>
            </a:r>
          </a:p>
          <a:p>
            <a:r>
              <a:rPr lang="es-ES"/>
              <a:t>Visito las dependencias de mi jardin infantil </a:t>
            </a:r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667422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672F0A-A583-6349-B06B-BD54E2079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Evaluacion </a:t>
            </a:r>
            <a:endParaRPr lang="es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B760B5F-CE1B-094D-B77E-0B6DE36A54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Observa los dibujos y colorea los elementos que pertenecen al jardin infantil. </a:t>
            </a:r>
          </a:p>
          <a:p>
            <a:r>
              <a:rPr lang="es-ES"/>
              <a:t>¿Qué actividades realizas en el jardin infantil?</a:t>
            </a:r>
          </a:p>
          <a:p>
            <a:r>
              <a:rPr lang="es-ES"/>
              <a:t>Dibuja a tu profesora y compañeros</a:t>
            </a:r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8069081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Circuito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Panorámica</PresentationFormat>
  <Slides>5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Circuito</vt:lpstr>
      <vt:lpstr>Mi jardin infantil</vt:lpstr>
      <vt:lpstr>Objetivos</vt:lpstr>
      <vt:lpstr>Contenido</vt:lpstr>
      <vt:lpstr>Actividades de aprendizaje </vt:lpstr>
      <vt:lpstr>Evaluacion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 jardin infantil</dc:title>
  <cp:revision>1</cp:revision>
  <dcterms:modified xsi:type="dcterms:W3CDTF">2017-09-02T00:01:59Z</dcterms:modified>
</cp:coreProperties>
</file>